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15"/>
  </p:notesMasterIdLst>
  <p:sldIdLst>
    <p:sldId id="256" r:id="rId5"/>
    <p:sldId id="263" r:id="rId6"/>
    <p:sldId id="264" r:id="rId7"/>
    <p:sldId id="266" r:id="rId8"/>
    <p:sldId id="267" r:id="rId9"/>
    <p:sldId id="268" r:id="rId10"/>
    <p:sldId id="269" r:id="rId11"/>
    <p:sldId id="270" r:id="rId12"/>
    <p:sldId id="257" r:id="rId13"/>
    <p:sldId id="261" r:id="rId1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8" d="100"/>
          <a:sy n="68" d="100"/>
        </p:scale>
        <p:origin x="792"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presProps" Target="presProps.xml"/><Relationship Id="rId20" Type="http://schemas.microsoft.com/office/2016/11/relationships/changesInfo" Target="changesInfos/changesInfo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notesMaster" Target="notesMasters/notesMaster1.xml"/><Relationship Id="rId10" Type="http://schemas.openxmlformats.org/officeDocument/2006/relationships/slide" Target="slides/slide6.xml"/><Relationship Id="rId19"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impson, H (SHS Teacher)" userId="e1910280ec211261" providerId="OrgId" clId="{F1E8DA27-B5F6-4997-A603-601392D96701}"/>
    <pc:docChg chg="undo custSel addSld delSld modSld sldOrd">
      <pc:chgData name="Simpson, H (SHS Teacher)" userId="e1910280ec211261" providerId="OrgId" clId="{F1E8DA27-B5F6-4997-A603-601392D96701}" dt="2020-11-12T13:41:05.043" v="2087"/>
      <pc:docMkLst>
        <pc:docMk/>
      </pc:docMkLst>
      <pc:sldChg chg="modSp">
        <pc:chgData name="Simpson, H (SHS Teacher)" userId="e1910280ec211261" providerId="OrgId" clId="{F1E8DA27-B5F6-4997-A603-601392D96701}" dt="2020-11-12T13:41:05.043" v="2087"/>
        <pc:sldMkLst>
          <pc:docMk/>
          <pc:sldMk cId="419291271" sldId="256"/>
        </pc:sldMkLst>
        <pc:spChg chg="mod">
          <ac:chgData name="Simpson, H (SHS Teacher)" userId="e1910280ec211261" providerId="OrgId" clId="{F1E8DA27-B5F6-4997-A603-601392D96701}" dt="2020-11-12T13:41:05.043" v="2087"/>
          <ac:spMkLst>
            <pc:docMk/>
            <pc:sldMk cId="419291271" sldId="256"/>
            <ac:spMk id="7" creationId="{8D538B6A-3251-4CB3-AD57-994A121ADCD4}"/>
          </ac:spMkLst>
        </pc:spChg>
      </pc:sldChg>
      <pc:sldChg chg="del">
        <pc:chgData name="Simpson, H (SHS Teacher)" userId="e1910280ec211261" providerId="OrgId" clId="{F1E8DA27-B5F6-4997-A603-601392D96701}" dt="2020-11-12T13:40:48.860" v="2084" actId="2696"/>
        <pc:sldMkLst>
          <pc:docMk/>
          <pc:sldMk cId="795537744" sldId="259"/>
        </pc:sldMkLst>
      </pc:sldChg>
      <pc:sldChg chg="del">
        <pc:chgData name="Simpson, H (SHS Teacher)" userId="e1910280ec211261" providerId="OrgId" clId="{F1E8DA27-B5F6-4997-A603-601392D96701}" dt="2020-11-12T13:40:49.557" v="2085" actId="2696"/>
        <pc:sldMkLst>
          <pc:docMk/>
          <pc:sldMk cId="3520856043" sldId="260"/>
        </pc:sldMkLst>
      </pc:sldChg>
      <pc:sldChg chg="del">
        <pc:chgData name="Simpson, H (SHS Teacher)" userId="e1910280ec211261" providerId="OrgId" clId="{F1E8DA27-B5F6-4997-A603-601392D96701}" dt="2020-11-12T13:40:50.108" v="2086" actId="2696"/>
        <pc:sldMkLst>
          <pc:docMk/>
          <pc:sldMk cId="3881612238" sldId="262"/>
        </pc:sldMkLst>
      </pc:sldChg>
      <pc:sldChg chg="modSp">
        <pc:chgData name="Simpson, H (SHS Teacher)" userId="e1910280ec211261" providerId="OrgId" clId="{F1E8DA27-B5F6-4997-A603-601392D96701}" dt="2020-11-12T13:27:38.735" v="512" actId="14100"/>
        <pc:sldMkLst>
          <pc:docMk/>
          <pc:sldMk cId="100374256" sldId="264"/>
        </pc:sldMkLst>
        <pc:spChg chg="mod">
          <ac:chgData name="Simpson, H (SHS Teacher)" userId="e1910280ec211261" providerId="OrgId" clId="{F1E8DA27-B5F6-4997-A603-601392D96701}" dt="2020-11-12T13:27:38.735" v="512" actId="14100"/>
          <ac:spMkLst>
            <pc:docMk/>
            <pc:sldMk cId="100374256" sldId="264"/>
            <ac:spMk id="2" creationId="{B1070BF6-8AAB-45FE-B11A-B2549F96242C}"/>
          </ac:spMkLst>
        </pc:spChg>
        <pc:spChg chg="mod">
          <ac:chgData name="Simpson, H (SHS Teacher)" userId="e1910280ec211261" providerId="OrgId" clId="{F1E8DA27-B5F6-4997-A603-601392D96701}" dt="2020-11-12T08:45:39.812" v="301" actId="313"/>
          <ac:spMkLst>
            <pc:docMk/>
            <pc:sldMk cId="100374256" sldId="264"/>
            <ac:spMk id="3" creationId="{42B9583B-9BF2-4455-8A32-6F6003897282}"/>
          </ac:spMkLst>
        </pc:spChg>
      </pc:sldChg>
      <pc:sldChg chg="del">
        <pc:chgData name="Simpson, H (SHS Teacher)" userId="e1910280ec211261" providerId="OrgId" clId="{F1E8DA27-B5F6-4997-A603-601392D96701}" dt="2020-11-12T13:40:47.377" v="2083" actId="2696"/>
        <pc:sldMkLst>
          <pc:docMk/>
          <pc:sldMk cId="2132345141" sldId="265"/>
        </pc:sldMkLst>
      </pc:sldChg>
      <pc:sldChg chg="modSp add">
        <pc:chgData name="Simpson, H (SHS Teacher)" userId="e1910280ec211261" providerId="OrgId" clId="{F1E8DA27-B5F6-4997-A603-601392D96701}" dt="2020-11-12T13:27:42.836" v="513" actId="14100"/>
        <pc:sldMkLst>
          <pc:docMk/>
          <pc:sldMk cId="954332993" sldId="266"/>
        </pc:sldMkLst>
        <pc:spChg chg="mod">
          <ac:chgData name="Simpson, H (SHS Teacher)" userId="e1910280ec211261" providerId="OrgId" clId="{F1E8DA27-B5F6-4997-A603-601392D96701}" dt="2020-11-12T13:27:42.836" v="513" actId="14100"/>
          <ac:spMkLst>
            <pc:docMk/>
            <pc:sldMk cId="954332993" sldId="266"/>
            <ac:spMk id="2" creationId="{B1070BF6-8AAB-45FE-B11A-B2549F96242C}"/>
          </ac:spMkLst>
        </pc:spChg>
        <pc:spChg chg="mod">
          <ac:chgData name="Simpson, H (SHS Teacher)" userId="e1910280ec211261" providerId="OrgId" clId="{F1E8DA27-B5F6-4997-A603-601392D96701}" dt="2020-11-12T08:46:46.070" v="336" actId="20577"/>
          <ac:spMkLst>
            <pc:docMk/>
            <pc:sldMk cId="954332993" sldId="266"/>
            <ac:spMk id="3" creationId="{42B9583B-9BF2-4455-8A32-6F6003897282}"/>
          </ac:spMkLst>
        </pc:spChg>
      </pc:sldChg>
      <pc:sldChg chg="addSp modSp add">
        <pc:chgData name="Simpson, H (SHS Teacher)" userId="e1910280ec211261" providerId="OrgId" clId="{F1E8DA27-B5F6-4997-A603-601392D96701}" dt="2020-11-12T13:29:07.876" v="579" actId="20577"/>
        <pc:sldMkLst>
          <pc:docMk/>
          <pc:sldMk cId="2346754158" sldId="267"/>
        </pc:sldMkLst>
        <pc:spChg chg="mod">
          <ac:chgData name="Simpson, H (SHS Teacher)" userId="e1910280ec211261" providerId="OrgId" clId="{F1E8DA27-B5F6-4997-A603-601392D96701}" dt="2020-11-12T13:27:45.968" v="514" actId="14100"/>
          <ac:spMkLst>
            <pc:docMk/>
            <pc:sldMk cId="2346754158" sldId="267"/>
            <ac:spMk id="2" creationId="{B1070BF6-8AAB-45FE-B11A-B2549F96242C}"/>
          </ac:spMkLst>
        </pc:spChg>
        <pc:spChg chg="mod">
          <ac:chgData name="Simpson, H (SHS Teacher)" userId="e1910280ec211261" providerId="OrgId" clId="{F1E8DA27-B5F6-4997-A603-601392D96701}" dt="2020-11-12T13:29:07.876" v="579" actId="20577"/>
          <ac:spMkLst>
            <pc:docMk/>
            <pc:sldMk cId="2346754158" sldId="267"/>
            <ac:spMk id="3" creationId="{42B9583B-9BF2-4455-8A32-6F6003897282}"/>
          </ac:spMkLst>
        </pc:spChg>
        <pc:picChg chg="add mod modCrop">
          <ac:chgData name="Simpson, H (SHS Teacher)" userId="e1910280ec211261" providerId="OrgId" clId="{F1E8DA27-B5F6-4997-A603-601392D96701}" dt="2020-11-12T13:27:56.581" v="515" actId="14100"/>
          <ac:picMkLst>
            <pc:docMk/>
            <pc:sldMk cId="2346754158" sldId="267"/>
            <ac:picMk id="5" creationId="{6F2BCB92-B229-4B18-A01E-03016796EEDA}"/>
          </ac:picMkLst>
        </pc:picChg>
      </pc:sldChg>
      <pc:sldChg chg="modSp add ord">
        <pc:chgData name="Simpson, H (SHS Teacher)" userId="e1910280ec211261" providerId="OrgId" clId="{F1E8DA27-B5F6-4997-A603-601392D96701}" dt="2020-11-12T13:33:11.938" v="1256" actId="6549"/>
        <pc:sldMkLst>
          <pc:docMk/>
          <pc:sldMk cId="4189696002" sldId="268"/>
        </pc:sldMkLst>
        <pc:spChg chg="mod">
          <ac:chgData name="Simpson, H (SHS Teacher)" userId="e1910280ec211261" providerId="OrgId" clId="{F1E8DA27-B5F6-4997-A603-601392D96701}" dt="2020-11-12T13:28:46.758" v="544" actId="20577"/>
          <ac:spMkLst>
            <pc:docMk/>
            <pc:sldMk cId="4189696002" sldId="268"/>
            <ac:spMk id="2" creationId="{B1070BF6-8AAB-45FE-B11A-B2549F96242C}"/>
          </ac:spMkLst>
        </pc:spChg>
        <pc:spChg chg="mod">
          <ac:chgData name="Simpson, H (SHS Teacher)" userId="e1910280ec211261" providerId="OrgId" clId="{F1E8DA27-B5F6-4997-A603-601392D96701}" dt="2020-11-12T13:33:11.938" v="1256" actId="6549"/>
          <ac:spMkLst>
            <pc:docMk/>
            <pc:sldMk cId="4189696002" sldId="268"/>
            <ac:spMk id="3" creationId="{42B9583B-9BF2-4455-8A32-6F6003897282}"/>
          </ac:spMkLst>
        </pc:spChg>
      </pc:sldChg>
      <pc:sldChg chg="addSp modSp add">
        <pc:chgData name="Simpson, H (SHS Teacher)" userId="e1910280ec211261" providerId="OrgId" clId="{F1E8DA27-B5F6-4997-A603-601392D96701}" dt="2020-11-12T13:40:44.168" v="2082" actId="20577"/>
        <pc:sldMkLst>
          <pc:docMk/>
          <pc:sldMk cId="3524475346" sldId="269"/>
        </pc:sldMkLst>
        <pc:spChg chg="mod">
          <ac:chgData name="Simpson, H (SHS Teacher)" userId="e1910280ec211261" providerId="OrgId" clId="{F1E8DA27-B5F6-4997-A603-601392D96701}" dt="2020-11-12T13:39:14.463" v="2063" actId="20577"/>
          <ac:spMkLst>
            <pc:docMk/>
            <pc:sldMk cId="3524475346" sldId="269"/>
            <ac:spMk id="2" creationId="{B1070BF6-8AAB-45FE-B11A-B2549F96242C}"/>
          </ac:spMkLst>
        </pc:spChg>
        <pc:spChg chg="mod">
          <ac:chgData name="Simpson, H (SHS Teacher)" userId="e1910280ec211261" providerId="OrgId" clId="{F1E8DA27-B5F6-4997-A603-601392D96701}" dt="2020-11-12T13:40:44.168" v="2082" actId="20577"/>
          <ac:spMkLst>
            <pc:docMk/>
            <pc:sldMk cId="3524475346" sldId="269"/>
            <ac:spMk id="3" creationId="{42B9583B-9BF2-4455-8A32-6F6003897282}"/>
          </ac:spMkLst>
        </pc:spChg>
        <pc:picChg chg="add mod">
          <ac:chgData name="Simpson, H (SHS Teacher)" userId="e1910280ec211261" providerId="OrgId" clId="{F1E8DA27-B5F6-4997-A603-601392D96701}" dt="2020-11-12T13:40:37.358" v="2079" actId="1076"/>
          <ac:picMkLst>
            <pc:docMk/>
            <pc:sldMk cId="3524475346" sldId="269"/>
            <ac:picMk id="4" creationId="{BD58F030-5EF8-420B-BA49-33A9834A0E09}"/>
          </ac:picMkLst>
        </pc:picChg>
      </pc:sldChg>
      <pc:sldChg chg="addSp delSp modSp add">
        <pc:chgData name="Simpson, H (SHS Teacher)" userId="e1910280ec211261" providerId="OrgId" clId="{F1E8DA27-B5F6-4997-A603-601392D96701}" dt="2020-11-12T13:40:25.863" v="2076" actId="14100"/>
        <pc:sldMkLst>
          <pc:docMk/>
          <pc:sldMk cId="3931223432" sldId="270"/>
        </pc:sldMkLst>
        <pc:spChg chg="mod">
          <ac:chgData name="Simpson, H (SHS Teacher)" userId="e1910280ec211261" providerId="OrgId" clId="{F1E8DA27-B5F6-4997-A603-601392D96701}" dt="2020-11-12T13:37:13.802" v="1789" actId="20577"/>
          <ac:spMkLst>
            <pc:docMk/>
            <pc:sldMk cId="3931223432" sldId="270"/>
            <ac:spMk id="2" creationId="{B1070BF6-8AAB-45FE-B11A-B2549F96242C}"/>
          </ac:spMkLst>
        </pc:spChg>
        <pc:spChg chg="mod">
          <ac:chgData name="Simpson, H (SHS Teacher)" userId="e1910280ec211261" providerId="OrgId" clId="{F1E8DA27-B5F6-4997-A603-601392D96701}" dt="2020-11-12T13:40:25.863" v="2076" actId="14100"/>
          <ac:spMkLst>
            <pc:docMk/>
            <pc:sldMk cId="3931223432" sldId="270"/>
            <ac:spMk id="3" creationId="{42B9583B-9BF2-4455-8A32-6F6003897282}"/>
          </ac:spMkLst>
        </pc:spChg>
        <pc:picChg chg="add del mod modCrop">
          <ac:chgData name="Simpson, H (SHS Teacher)" userId="e1910280ec211261" providerId="OrgId" clId="{F1E8DA27-B5F6-4997-A603-601392D96701}" dt="2020-11-12T13:40:00.960" v="2070" actId="478"/>
          <ac:picMkLst>
            <pc:docMk/>
            <pc:sldMk cId="3931223432" sldId="270"/>
            <ac:picMk id="4" creationId="{E31664AC-36FF-4F2B-BAAD-F79B9A3949F3}"/>
          </ac:picMkLst>
        </pc:picChg>
        <pc:picChg chg="add mod modCrop">
          <ac:chgData name="Simpson, H (SHS Teacher)" userId="e1910280ec211261" providerId="OrgId" clId="{F1E8DA27-B5F6-4997-A603-601392D96701}" dt="2020-11-12T13:40:23.359" v="2075" actId="1076"/>
          <ac:picMkLst>
            <pc:docMk/>
            <pc:sldMk cId="3931223432" sldId="270"/>
            <ac:picMk id="5" creationId="{002F9F4D-D256-4002-840F-B04A93C8308A}"/>
          </ac:picMkLst>
        </pc:picChg>
      </pc:sldChg>
    </pc:docChg>
  </pc:docChgLst>
</pc:chgInfo>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E0DFBE0-9992-4E84-8F44-27FAE2809263}" type="datetimeFigureOut">
              <a:rPr lang="en-GB" smtClean="0"/>
              <a:t>12/11/2020</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CC4610B-BC9C-475E-80FC-789166CCE366}" type="slidenum">
              <a:rPr lang="en-GB" smtClean="0"/>
              <a:t>‹#›</a:t>
            </a:fld>
            <a:endParaRPr lang="en-GB"/>
          </a:p>
        </p:txBody>
      </p:sp>
    </p:spTree>
    <p:extLst>
      <p:ext uri="{BB962C8B-B14F-4D97-AF65-F5344CB8AC3E}">
        <p14:creationId xmlns:p14="http://schemas.microsoft.com/office/powerpoint/2010/main" val="30436375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5"/>
          </p:nvPr>
        </p:nvSpPr>
        <p:spPr/>
        <p:txBody>
          <a:bodyPr/>
          <a:lstStyle/>
          <a:p>
            <a:fld id="{ECC4610B-BC9C-475E-80FC-789166CCE366}" type="slidenum">
              <a:rPr lang="en-GB" smtClean="0"/>
              <a:t>5</a:t>
            </a:fld>
            <a:endParaRPr lang="en-GB"/>
          </a:p>
        </p:txBody>
      </p:sp>
    </p:spTree>
    <p:extLst>
      <p:ext uri="{BB962C8B-B14F-4D97-AF65-F5344CB8AC3E}">
        <p14:creationId xmlns:p14="http://schemas.microsoft.com/office/powerpoint/2010/main" val="14492605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4968F6-627B-4D73-ACB9-E1149D5DD2EE}"/>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2E7563E0-683C-4E8E-BD3F-A29DEA192D3F}"/>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962B2DA7-4517-4BA7-9A01-F4B85842F3CA}"/>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5" name="Footer Placeholder 4">
            <a:extLst>
              <a:ext uri="{FF2B5EF4-FFF2-40B4-BE49-F238E27FC236}">
                <a16:creationId xmlns:a16="http://schemas.microsoft.com/office/drawing/2014/main" id="{0A839B0D-E553-413B-AE8C-5CF1AEBA4DDB}"/>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1FFD63A5-4E3D-4209-9E7E-BA309DCAE204}"/>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383339800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FB36BD-3D60-4D29-B3EC-3109ECA730CB}"/>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3AB7E54-91F8-425A-AEE1-7BC4EDCD9970}"/>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B75B4C1-A948-4037-AA57-59D1B05A7CA4}"/>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5" name="Footer Placeholder 4">
            <a:extLst>
              <a:ext uri="{FF2B5EF4-FFF2-40B4-BE49-F238E27FC236}">
                <a16:creationId xmlns:a16="http://schemas.microsoft.com/office/drawing/2014/main" id="{7EC162A4-E642-49D1-AC14-0FEDF8D0CE51}"/>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1337D4D9-10DC-4122-AF62-B409F09E5572}"/>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5370689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ABFA36DC-0AAD-407D-B32A-B3CE0014D172}"/>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E4F5A63F-FCD4-4974-886D-4F06F6B22ADA}"/>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69DE80F5-253E-409B-B8F3-083033DB50C5}"/>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5" name="Footer Placeholder 4">
            <a:extLst>
              <a:ext uri="{FF2B5EF4-FFF2-40B4-BE49-F238E27FC236}">
                <a16:creationId xmlns:a16="http://schemas.microsoft.com/office/drawing/2014/main" id="{45A5E577-56E9-4B7E-8F44-8DF17FF36454}"/>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7D90EC00-A5E1-4159-992A-304FE03AC649}"/>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425041042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881B65-B0E8-4BCE-84B3-5A46CBFAA3D0}"/>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0FEEEE73-D593-49ED-8833-CAD1ECC63CC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ED8873C0-80A6-4055-B9E2-FAA4B1642EF9}"/>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5" name="Footer Placeholder 4">
            <a:extLst>
              <a:ext uri="{FF2B5EF4-FFF2-40B4-BE49-F238E27FC236}">
                <a16:creationId xmlns:a16="http://schemas.microsoft.com/office/drawing/2014/main" id="{40376865-509D-43B8-A89E-E2FE899C0966}"/>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7E0BCD85-00BB-4E67-84A0-9D1802862B5F}"/>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8339372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E166AA-C6CC-4CCB-B67B-258EE10D8F8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5589F3DF-CCAB-49E5-BFAC-6302CE7CFFFD}"/>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8B5989E4-4FAC-4F3C-B026-9A56C77B19E0}"/>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5" name="Footer Placeholder 4">
            <a:extLst>
              <a:ext uri="{FF2B5EF4-FFF2-40B4-BE49-F238E27FC236}">
                <a16:creationId xmlns:a16="http://schemas.microsoft.com/office/drawing/2014/main" id="{0FBAC395-2D3E-4021-8A37-9D7CB542979C}"/>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77B9F8FC-149A-4FF4-8471-67A509705560}"/>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21191075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0C38BE4-8EEA-499B-945B-D79ACEFEE8AD}"/>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4CFDBA58-F1EA-49E9-B4BB-82C5EED9046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9F2C4CC5-B566-46C3-AD13-C80E110D802B}"/>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61884AEF-99D9-46F7-A539-563ECE0DA6F3}"/>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6" name="Footer Placeholder 5">
            <a:extLst>
              <a:ext uri="{FF2B5EF4-FFF2-40B4-BE49-F238E27FC236}">
                <a16:creationId xmlns:a16="http://schemas.microsoft.com/office/drawing/2014/main" id="{B96B7053-B0D3-4259-B482-D85DF23C3F11}"/>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503315AD-AE4A-4CF8-818A-36BA5E7292FE}"/>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37859475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8BA5D7-1039-455A-AE3A-020DA163D2B8}"/>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0B9F5D9F-CFA4-433E-BF91-8F2E5F0C958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134A821A-4616-4866-9C66-B6EDD2107B30}"/>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88C5BADF-E2E3-4F42-8379-B4AD65A50F47}"/>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6B34B8B4-A224-44CE-91D1-18548EF39023}"/>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D91ED0D9-FF9C-4EB3-96F4-98B93F319054}"/>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8" name="Footer Placeholder 7">
            <a:extLst>
              <a:ext uri="{FF2B5EF4-FFF2-40B4-BE49-F238E27FC236}">
                <a16:creationId xmlns:a16="http://schemas.microsoft.com/office/drawing/2014/main" id="{A11E3964-8103-48E4-BC0C-D6955F81CD46}"/>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597DAEC5-326F-41C4-BD67-2A3E9D3454AA}"/>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41789759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250211-A97D-418B-9DE0-496763D8E3C4}"/>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DEC35492-34C3-4B17-B501-7D728B352BF8}"/>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4" name="Footer Placeholder 3">
            <a:extLst>
              <a:ext uri="{FF2B5EF4-FFF2-40B4-BE49-F238E27FC236}">
                <a16:creationId xmlns:a16="http://schemas.microsoft.com/office/drawing/2014/main" id="{D3270E9C-579A-4AEF-9EFE-B055640B72B6}"/>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9FEBBF35-AF3E-4DB8-918A-36B9408CD342}"/>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17564583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CE5027BD-1882-471E-9E05-85D7F172A8EC}"/>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3" name="Footer Placeholder 2">
            <a:extLst>
              <a:ext uri="{FF2B5EF4-FFF2-40B4-BE49-F238E27FC236}">
                <a16:creationId xmlns:a16="http://schemas.microsoft.com/office/drawing/2014/main" id="{BDAE4E6B-FF21-423B-AD46-28A5154A73F6}"/>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57E12DFB-E63A-4C3C-A8D4-6187507A4749}"/>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27350318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5D18CEC-5022-4910-AA7B-4478FD1525E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73504139-678F-4DCB-9401-E737EE7908A4}"/>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331C38B4-DA7E-43CF-800E-472D28EEF44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911FD4EE-470F-4563-8FC0-0D56F3F4716C}"/>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6" name="Footer Placeholder 5">
            <a:extLst>
              <a:ext uri="{FF2B5EF4-FFF2-40B4-BE49-F238E27FC236}">
                <a16:creationId xmlns:a16="http://schemas.microsoft.com/office/drawing/2014/main" id="{B05020E5-338C-4621-BBD0-1F5F20AA946A}"/>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29EDB3A7-9466-4C3E-A150-9C3FBCAC08DA}"/>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17560392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7CB5143-4043-41C7-A942-50FD1706163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DB4ED37B-1C37-4051-9228-81895B94E5D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85EE9D1C-705F-4777-98B9-A9FD59A30B3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F21FD855-550F-4A0A-9680-29579E4BF210}"/>
              </a:ext>
            </a:extLst>
          </p:cNvPr>
          <p:cNvSpPr>
            <a:spLocks noGrp="1"/>
          </p:cNvSpPr>
          <p:nvPr>
            <p:ph type="dt" sz="half" idx="10"/>
          </p:nvPr>
        </p:nvSpPr>
        <p:spPr/>
        <p:txBody>
          <a:bodyPr/>
          <a:lstStyle/>
          <a:p>
            <a:fld id="{A41C8161-2D31-429F-A57E-BE27A2F89AF3}" type="datetimeFigureOut">
              <a:rPr lang="en-GB" smtClean="0"/>
              <a:t>12/11/2020</a:t>
            </a:fld>
            <a:endParaRPr lang="en-GB"/>
          </a:p>
        </p:txBody>
      </p:sp>
      <p:sp>
        <p:nvSpPr>
          <p:cNvPr id="6" name="Footer Placeholder 5">
            <a:extLst>
              <a:ext uri="{FF2B5EF4-FFF2-40B4-BE49-F238E27FC236}">
                <a16:creationId xmlns:a16="http://schemas.microsoft.com/office/drawing/2014/main" id="{7E8A2E50-BDBA-4CAC-AF70-476F1C22BABB}"/>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AE888E6F-5E14-4A9A-A6FC-8BFFB5EB605F}"/>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24158984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4">
            <a:lumMod val="20000"/>
            <a:lumOff val="80000"/>
          </a:schemeClr>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88C6B19E-E993-481F-B5BC-0E6A58A2ECF5}"/>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879FBE14-945B-4A91-8C73-47A579BA50EC}"/>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42871239-BEB0-411C-9957-82EDDD1BA88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41C8161-2D31-429F-A57E-BE27A2F89AF3}" type="datetimeFigureOut">
              <a:rPr lang="en-GB" smtClean="0"/>
              <a:t>12/11/2020</a:t>
            </a:fld>
            <a:endParaRPr lang="en-GB"/>
          </a:p>
        </p:txBody>
      </p:sp>
      <p:sp>
        <p:nvSpPr>
          <p:cNvPr id="5" name="Footer Placeholder 4">
            <a:extLst>
              <a:ext uri="{FF2B5EF4-FFF2-40B4-BE49-F238E27FC236}">
                <a16:creationId xmlns:a16="http://schemas.microsoft.com/office/drawing/2014/main" id="{C25B97C6-2910-45EC-A439-AC8DCD37BDC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B05AD7F-6DA0-4779-BBA1-A2FDE2358C82}"/>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D97B585-27ED-47D4-A9F5-D5E692AC8339}" type="slidenum">
              <a:rPr lang="en-GB" smtClean="0"/>
              <a:t>‹#›</a:t>
            </a:fld>
            <a:endParaRPr lang="en-GB"/>
          </a:p>
        </p:txBody>
      </p:sp>
    </p:spTree>
    <p:extLst>
      <p:ext uri="{BB962C8B-B14F-4D97-AF65-F5344CB8AC3E}">
        <p14:creationId xmlns:p14="http://schemas.microsoft.com/office/powerpoint/2010/main" val="123203319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www.youtube.com/watch?v=BpyLfR_-zmg" TargetMode="External"/><Relationship Id="rId2" Type="http://schemas.openxmlformats.org/officeDocument/2006/relationships/hyperlink" Target="https://www.youtube.com/user/thebodycoach1" TargetMode="External"/><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3" Type="http://schemas.openxmlformats.org/officeDocument/2006/relationships/hyperlink" Target="https://www.sportplan.net/drills/Rounders/Skills/Over-arm-throw-side-view-rounders22.jsp?onMobile" TargetMode="External"/><Relationship Id="rId2" Type="http://schemas.openxmlformats.org/officeDocument/2006/relationships/hyperlink" Target="https://www.scoilnet.ie/uploads/resources/21895/21618.pdf" TargetMode="Externa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hyperlink" Target="https://www.sportplan.net/drills/Rounders/Batting/Batting-Technique-rounders0034.jsp?onMobile" TargetMode="Externa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3" Type="http://schemas.openxmlformats.org/officeDocument/2006/relationships/hyperlink" Target="mailto:hsimpson@stocksbridgehigh.sheffield.sch.uk" TargetMode="External"/><Relationship Id="rId2" Type="http://schemas.openxmlformats.org/officeDocument/2006/relationships/hyperlink" Target="mailto:pbanton@stocksbridgehigh.sheffield.sch.uk" TargetMode="External"/><Relationship Id="rId1" Type="http://schemas.openxmlformats.org/officeDocument/2006/relationships/slideLayout" Target="../slideLayouts/slideLayout7.xml"/><Relationship Id="rId4" Type="http://schemas.openxmlformats.org/officeDocument/2006/relationships/hyperlink" Target="mailto:sdrayson@stocksbridgehigh.sheffield.sch.uk"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CB7901EB-C011-4DBC-B8BC-7029534D268E}"/>
              </a:ext>
            </a:extLst>
          </p:cNvPr>
          <p:cNvSpPr txBox="1"/>
          <p:nvPr/>
        </p:nvSpPr>
        <p:spPr>
          <a:xfrm>
            <a:off x="390939" y="653393"/>
            <a:ext cx="11801061" cy="1569660"/>
          </a:xfrm>
          <a:prstGeom prst="rect">
            <a:avLst/>
          </a:prstGeom>
          <a:noFill/>
        </p:spPr>
        <p:txBody>
          <a:bodyPr wrap="square" rtlCol="0">
            <a:spAutoFit/>
          </a:bodyPr>
          <a:lstStyle/>
          <a:p>
            <a:pPr algn="ctr"/>
            <a:r>
              <a:rPr lang="en-GB" sz="9600" dirty="0"/>
              <a:t>PE HOME LEARNING</a:t>
            </a:r>
          </a:p>
        </p:txBody>
      </p:sp>
      <p:sp>
        <p:nvSpPr>
          <p:cNvPr id="7" name="TextBox 6">
            <a:extLst>
              <a:ext uri="{FF2B5EF4-FFF2-40B4-BE49-F238E27FC236}">
                <a16:creationId xmlns:a16="http://schemas.microsoft.com/office/drawing/2014/main" id="{8D538B6A-3251-4CB3-AD57-994A121ADCD4}"/>
              </a:ext>
            </a:extLst>
          </p:cNvPr>
          <p:cNvSpPr txBox="1"/>
          <p:nvPr/>
        </p:nvSpPr>
        <p:spPr>
          <a:xfrm>
            <a:off x="390939" y="2223053"/>
            <a:ext cx="11163752" cy="1569660"/>
          </a:xfrm>
          <a:prstGeom prst="rect">
            <a:avLst/>
          </a:prstGeom>
          <a:noFill/>
        </p:spPr>
        <p:txBody>
          <a:bodyPr wrap="square" rtlCol="0">
            <a:spAutoFit/>
          </a:bodyPr>
          <a:lstStyle/>
          <a:p>
            <a:pPr algn="ctr"/>
            <a:r>
              <a:rPr lang="en-GB" sz="9600" dirty="0"/>
              <a:t>ROUNDERS</a:t>
            </a:r>
          </a:p>
        </p:txBody>
      </p:sp>
    </p:spTree>
    <p:extLst>
      <p:ext uri="{BB962C8B-B14F-4D97-AF65-F5344CB8AC3E}">
        <p14:creationId xmlns:p14="http://schemas.microsoft.com/office/powerpoint/2010/main" val="41929127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a:extLst>
              <a:ext uri="{FF2B5EF4-FFF2-40B4-BE49-F238E27FC236}">
                <a16:creationId xmlns:a16="http://schemas.microsoft.com/office/drawing/2014/main" id="{694275A8-C03A-4C04-8217-D4B6C254B1F8}"/>
              </a:ext>
            </a:extLst>
          </p:cNvPr>
          <p:cNvSpPr>
            <a:spLocks noGrp="1"/>
          </p:cNvSpPr>
          <p:nvPr>
            <p:ph type="title"/>
          </p:nvPr>
        </p:nvSpPr>
        <p:spPr>
          <a:xfrm>
            <a:off x="308114" y="157762"/>
            <a:ext cx="3060728" cy="787814"/>
          </a:xfrm>
          <a:solidFill>
            <a:srgbClr val="FFFF00"/>
          </a:solidFill>
        </p:spPr>
        <p:txBody>
          <a:bodyPr>
            <a:normAutofit fontScale="90000"/>
          </a:bodyPr>
          <a:lstStyle/>
          <a:p>
            <a:r>
              <a:rPr lang="en-GB" b="1" dirty="0"/>
              <a:t>BONUS TASKS</a:t>
            </a:r>
          </a:p>
        </p:txBody>
      </p:sp>
      <p:sp>
        <p:nvSpPr>
          <p:cNvPr id="6" name="TextBox 5">
            <a:extLst>
              <a:ext uri="{FF2B5EF4-FFF2-40B4-BE49-F238E27FC236}">
                <a16:creationId xmlns:a16="http://schemas.microsoft.com/office/drawing/2014/main" id="{4D197814-922D-4A12-AC85-46A5AEB77A5E}"/>
              </a:ext>
            </a:extLst>
          </p:cNvPr>
          <p:cNvSpPr txBox="1"/>
          <p:nvPr/>
        </p:nvSpPr>
        <p:spPr>
          <a:xfrm>
            <a:off x="308114" y="1126135"/>
            <a:ext cx="11317356" cy="830997"/>
          </a:xfrm>
          <a:prstGeom prst="rect">
            <a:avLst/>
          </a:prstGeom>
          <a:solidFill>
            <a:schemeClr val="accent2">
              <a:lumMod val="40000"/>
              <a:lumOff val="60000"/>
            </a:schemeClr>
          </a:solidFill>
        </p:spPr>
        <p:txBody>
          <a:bodyPr wrap="square" rtlCol="0">
            <a:spAutoFit/>
          </a:bodyPr>
          <a:lstStyle/>
          <a:p>
            <a:r>
              <a:rPr lang="en-GB" sz="2400" b="1" i="1" u="sng" dirty="0"/>
              <a:t>If you would like to try and improve your Muscular Endurance, then why not have a go at some of these fitness videos…</a:t>
            </a:r>
            <a:endParaRPr lang="en-GB" sz="2400" dirty="0"/>
          </a:p>
        </p:txBody>
      </p:sp>
      <p:sp>
        <p:nvSpPr>
          <p:cNvPr id="7" name="TextBox 6">
            <a:extLst>
              <a:ext uri="{FF2B5EF4-FFF2-40B4-BE49-F238E27FC236}">
                <a16:creationId xmlns:a16="http://schemas.microsoft.com/office/drawing/2014/main" id="{E4F2183D-8F61-4BDB-84EF-FE64ACDC7135}"/>
              </a:ext>
            </a:extLst>
          </p:cNvPr>
          <p:cNvSpPr txBox="1"/>
          <p:nvPr/>
        </p:nvSpPr>
        <p:spPr>
          <a:xfrm>
            <a:off x="308114" y="2746388"/>
            <a:ext cx="11317356" cy="1569660"/>
          </a:xfrm>
          <a:prstGeom prst="rect">
            <a:avLst/>
          </a:prstGeom>
          <a:solidFill>
            <a:schemeClr val="accent2">
              <a:lumMod val="40000"/>
              <a:lumOff val="60000"/>
            </a:schemeClr>
          </a:solidFill>
        </p:spPr>
        <p:txBody>
          <a:bodyPr wrap="square" rtlCol="0">
            <a:spAutoFit/>
          </a:bodyPr>
          <a:lstStyle/>
          <a:p>
            <a:r>
              <a:rPr lang="en-GB" sz="2400" dirty="0"/>
              <a:t>The Body Coach – Joe Wicks – PE with Joe</a:t>
            </a:r>
          </a:p>
          <a:p>
            <a:endParaRPr lang="en-GB" sz="2400" dirty="0"/>
          </a:p>
          <a:p>
            <a:r>
              <a:rPr lang="en-GB" sz="2400" dirty="0">
                <a:hlinkClick r:id="rId2"/>
              </a:rPr>
              <a:t>https://www.youtube.com/user/thebodycoach1</a:t>
            </a:r>
            <a:endParaRPr lang="en-GB" sz="2400" dirty="0"/>
          </a:p>
          <a:p>
            <a:endParaRPr lang="en-GB" sz="2400" dirty="0"/>
          </a:p>
        </p:txBody>
      </p:sp>
      <p:sp>
        <p:nvSpPr>
          <p:cNvPr id="9" name="TextBox 8">
            <a:extLst>
              <a:ext uri="{FF2B5EF4-FFF2-40B4-BE49-F238E27FC236}">
                <a16:creationId xmlns:a16="http://schemas.microsoft.com/office/drawing/2014/main" id="{7E91C474-9D56-4B53-9AC5-EA41F116CAF5}"/>
              </a:ext>
            </a:extLst>
          </p:cNvPr>
          <p:cNvSpPr txBox="1"/>
          <p:nvPr/>
        </p:nvSpPr>
        <p:spPr>
          <a:xfrm>
            <a:off x="308114" y="4583209"/>
            <a:ext cx="11317356" cy="1569660"/>
          </a:xfrm>
          <a:prstGeom prst="rect">
            <a:avLst/>
          </a:prstGeom>
          <a:solidFill>
            <a:schemeClr val="accent2">
              <a:lumMod val="40000"/>
              <a:lumOff val="60000"/>
            </a:schemeClr>
          </a:solidFill>
        </p:spPr>
        <p:txBody>
          <a:bodyPr wrap="square" rtlCol="0">
            <a:spAutoFit/>
          </a:bodyPr>
          <a:lstStyle/>
          <a:p>
            <a:r>
              <a:rPr lang="en-GB" sz="2400" dirty="0"/>
              <a:t>20 Online – </a:t>
            </a:r>
            <a:r>
              <a:rPr lang="en-GB" sz="2400" dirty="0" err="1"/>
              <a:t>Plyos</a:t>
            </a:r>
            <a:r>
              <a:rPr lang="en-GB" sz="2400" dirty="0"/>
              <a:t> with Kai</a:t>
            </a:r>
          </a:p>
          <a:p>
            <a:endParaRPr lang="en-GB" sz="2400" dirty="0"/>
          </a:p>
          <a:p>
            <a:r>
              <a:rPr lang="en-GB" sz="2400" dirty="0">
                <a:hlinkClick r:id="rId3"/>
              </a:rPr>
              <a:t>https://www.youtube.com/watch?v=BpyLfR_-zmg</a:t>
            </a:r>
            <a:endParaRPr lang="en-GB" sz="2400" dirty="0"/>
          </a:p>
          <a:p>
            <a:endParaRPr lang="en-GB" sz="2400" dirty="0"/>
          </a:p>
        </p:txBody>
      </p:sp>
    </p:spTree>
    <p:extLst>
      <p:ext uri="{BB962C8B-B14F-4D97-AF65-F5344CB8AC3E}">
        <p14:creationId xmlns:p14="http://schemas.microsoft.com/office/powerpoint/2010/main" val="373534405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606C8F5-C4ED-4712-BBE8-399198A3C69E}"/>
              </a:ext>
            </a:extLst>
          </p:cNvPr>
          <p:cNvSpPr>
            <a:spLocks noGrp="1"/>
          </p:cNvSpPr>
          <p:nvPr>
            <p:ph type="title"/>
          </p:nvPr>
        </p:nvSpPr>
        <p:spPr>
          <a:xfrm>
            <a:off x="308114" y="157762"/>
            <a:ext cx="1494183" cy="787814"/>
          </a:xfrm>
          <a:solidFill>
            <a:srgbClr val="FFFF00"/>
          </a:solidFill>
        </p:spPr>
        <p:txBody>
          <a:bodyPr/>
          <a:lstStyle/>
          <a:p>
            <a:r>
              <a:rPr lang="en-GB" b="1" dirty="0"/>
              <a:t>TASKS</a:t>
            </a:r>
          </a:p>
        </p:txBody>
      </p:sp>
      <p:sp>
        <p:nvSpPr>
          <p:cNvPr id="8" name="TextBox 7">
            <a:extLst>
              <a:ext uri="{FF2B5EF4-FFF2-40B4-BE49-F238E27FC236}">
                <a16:creationId xmlns:a16="http://schemas.microsoft.com/office/drawing/2014/main" id="{93801A5D-1D8B-44C5-A5B8-5E0FA3CD264F}"/>
              </a:ext>
            </a:extLst>
          </p:cNvPr>
          <p:cNvSpPr txBox="1"/>
          <p:nvPr/>
        </p:nvSpPr>
        <p:spPr>
          <a:xfrm>
            <a:off x="308113" y="1052917"/>
            <a:ext cx="11593155" cy="2308324"/>
          </a:xfrm>
          <a:prstGeom prst="rect">
            <a:avLst/>
          </a:prstGeom>
          <a:solidFill>
            <a:schemeClr val="accent6">
              <a:lumMod val="60000"/>
              <a:lumOff val="40000"/>
            </a:schemeClr>
          </a:solidFill>
        </p:spPr>
        <p:txBody>
          <a:bodyPr wrap="square" rtlCol="0">
            <a:spAutoFit/>
          </a:bodyPr>
          <a:lstStyle/>
          <a:p>
            <a:r>
              <a:rPr lang="en-US" sz="3200" b="1" dirty="0"/>
              <a:t>Rounders</a:t>
            </a:r>
          </a:p>
          <a:p>
            <a:r>
              <a:rPr lang="en-US" sz="2800" dirty="0"/>
              <a:t>During this block of PE lessons you will be developing your rounders skills.</a:t>
            </a:r>
          </a:p>
          <a:p>
            <a:endParaRPr lang="en-US" sz="2800" dirty="0"/>
          </a:p>
          <a:p>
            <a:r>
              <a:rPr lang="en-US" sz="2800" dirty="0"/>
              <a:t>Please choose the appropriate slide for which lesson/s that you have not been able to attend and complete the tasks for each lesson.</a:t>
            </a:r>
            <a:endParaRPr lang="en-GB" sz="2800" dirty="0"/>
          </a:p>
        </p:txBody>
      </p:sp>
    </p:spTree>
    <p:extLst>
      <p:ext uri="{BB962C8B-B14F-4D97-AF65-F5344CB8AC3E}">
        <p14:creationId xmlns:p14="http://schemas.microsoft.com/office/powerpoint/2010/main" val="25900203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070BF6-8AAB-45FE-B11A-B2549F96242C}"/>
              </a:ext>
            </a:extLst>
          </p:cNvPr>
          <p:cNvSpPr txBox="1">
            <a:spLocks/>
          </p:cNvSpPr>
          <p:nvPr/>
        </p:nvSpPr>
        <p:spPr>
          <a:xfrm>
            <a:off x="337625" y="115414"/>
            <a:ext cx="11563641" cy="787814"/>
          </a:xfrm>
          <a:prstGeom prst="rect">
            <a:avLst/>
          </a:prstGeom>
          <a:solidFill>
            <a:srgbClr val="FFFF00"/>
          </a:solidFill>
        </p:spPr>
        <p:txBody>
          <a:bodyPr anchor="ct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GB" dirty="0"/>
              <a:t>Lesson 1: The Basics – How to field (throw/catch).</a:t>
            </a:r>
          </a:p>
        </p:txBody>
      </p:sp>
      <p:sp>
        <p:nvSpPr>
          <p:cNvPr id="3" name="TextBox 2">
            <a:extLst>
              <a:ext uri="{FF2B5EF4-FFF2-40B4-BE49-F238E27FC236}">
                <a16:creationId xmlns:a16="http://schemas.microsoft.com/office/drawing/2014/main" id="{42B9583B-9BF2-4455-8A32-6F6003897282}"/>
              </a:ext>
            </a:extLst>
          </p:cNvPr>
          <p:cNvSpPr txBox="1"/>
          <p:nvPr/>
        </p:nvSpPr>
        <p:spPr>
          <a:xfrm>
            <a:off x="319596" y="977560"/>
            <a:ext cx="11581672" cy="5509200"/>
          </a:xfrm>
          <a:prstGeom prst="rect">
            <a:avLst/>
          </a:prstGeom>
          <a:solidFill>
            <a:schemeClr val="accent2">
              <a:lumMod val="40000"/>
              <a:lumOff val="60000"/>
            </a:schemeClr>
          </a:solidFill>
        </p:spPr>
        <p:txBody>
          <a:bodyPr wrap="square" rtlCol="0">
            <a:spAutoFit/>
          </a:bodyPr>
          <a:lstStyle/>
          <a:p>
            <a:r>
              <a:rPr lang="en-GB" sz="2400" dirty="0">
                <a:latin typeface="+mj-lt"/>
              </a:rPr>
              <a:t>During this lesson we looked at how to throw (underarm/overarm) and catch.</a:t>
            </a:r>
          </a:p>
          <a:p>
            <a:endParaRPr lang="en-GB" sz="2400" dirty="0">
              <a:latin typeface="+mj-lt"/>
            </a:endParaRPr>
          </a:p>
          <a:p>
            <a:r>
              <a:rPr lang="en-GB" sz="2400" b="1" dirty="0">
                <a:latin typeface="+mj-lt"/>
              </a:rPr>
              <a:t>Bronze</a:t>
            </a:r>
            <a:r>
              <a:rPr lang="en-GB" sz="2400" dirty="0">
                <a:latin typeface="+mj-lt"/>
              </a:rPr>
              <a:t>: For each </a:t>
            </a:r>
            <a:r>
              <a:rPr lang="en-GB" sz="2400" b="1" dirty="0">
                <a:latin typeface="+mj-lt"/>
              </a:rPr>
              <a:t>technique</a:t>
            </a:r>
            <a:r>
              <a:rPr lang="en-GB" sz="2400" dirty="0">
                <a:latin typeface="+mj-lt"/>
              </a:rPr>
              <a:t> research the coaching points.</a:t>
            </a:r>
          </a:p>
          <a:p>
            <a:endParaRPr lang="en-GB" sz="2400" dirty="0">
              <a:latin typeface="+mj-lt"/>
            </a:endParaRPr>
          </a:p>
          <a:p>
            <a:r>
              <a:rPr lang="en-GB" sz="2400" b="1" dirty="0">
                <a:latin typeface="+mj-lt"/>
              </a:rPr>
              <a:t>Silver</a:t>
            </a:r>
            <a:r>
              <a:rPr lang="en-GB" sz="2400" dirty="0">
                <a:latin typeface="+mj-lt"/>
              </a:rPr>
              <a:t>: For each </a:t>
            </a:r>
            <a:r>
              <a:rPr lang="en-GB" sz="2400" b="1" dirty="0">
                <a:latin typeface="+mj-lt"/>
              </a:rPr>
              <a:t>technique</a:t>
            </a:r>
            <a:r>
              <a:rPr lang="en-GB" sz="2400" dirty="0">
                <a:latin typeface="+mj-lt"/>
              </a:rPr>
              <a:t> – consider what type of situation you might use the techniques in a game. Use specific examples.</a:t>
            </a:r>
          </a:p>
          <a:p>
            <a:endParaRPr lang="en-GB" sz="2400" dirty="0">
              <a:latin typeface="+mj-lt"/>
            </a:endParaRPr>
          </a:p>
          <a:p>
            <a:r>
              <a:rPr lang="en-GB" sz="2400" b="1" dirty="0">
                <a:latin typeface="+mj-lt"/>
              </a:rPr>
              <a:t>Gold</a:t>
            </a:r>
            <a:r>
              <a:rPr lang="en-GB" sz="2400" dirty="0">
                <a:latin typeface="+mj-lt"/>
              </a:rPr>
              <a:t>: If you have a ball at home, see if you are able to practice passing against a wall (or with a family member) in the garden </a:t>
            </a:r>
            <a:r>
              <a:rPr lang="en-GB" sz="2400" i="1" dirty="0">
                <a:solidFill>
                  <a:srgbClr val="FF0000"/>
                </a:solidFill>
                <a:latin typeface="+mj-lt"/>
              </a:rPr>
              <a:t>(don’t worry if you can’t do this task!) </a:t>
            </a:r>
            <a:r>
              <a:rPr lang="en-GB" sz="2400" b="1" dirty="0">
                <a:latin typeface="+mj-lt"/>
              </a:rPr>
              <a:t>OR </a:t>
            </a:r>
            <a:r>
              <a:rPr lang="en-GB" sz="2400" dirty="0">
                <a:latin typeface="+mj-lt"/>
              </a:rPr>
              <a:t>explain why your answers for the silver task are appropriate and how they could be used to your advantage in game play or how they could disadvantage the opposition.</a:t>
            </a:r>
            <a:endParaRPr lang="en-GB" sz="2400" b="1" dirty="0">
              <a:latin typeface="+mj-lt"/>
            </a:endParaRPr>
          </a:p>
          <a:p>
            <a:endParaRPr lang="en-GB" sz="2400" i="1" dirty="0">
              <a:solidFill>
                <a:srgbClr val="FF0000"/>
              </a:solidFill>
              <a:latin typeface="+mj-lt"/>
            </a:endParaRPr>
          </a:p>
          <a:p>
            <a:r>
              <a:rPr lang="en-GB" sz="2400" dirty="0">
                <a:solidFill>
                  <a:schemeClr val="accent1"/>
                </a:solidFill>
                <a:latin typeface="+mj-lt"/>
              </a:rPr>
              <a:t>You may find the link below useful for research…</a:t>
            </a:r>
          </a:p>
          <a:p>
            <a:r>
              <a:rPr lang="en-GB" sz="2000" i="1" dirty="0">
                <a:solidFill>
                  <a:srgbClr val="FF0000"/>
                </a:solidFill>
                <a:latin typeface="+mj-lt"/>
                <a:hlinkClick r:id="rId2"/>
              </a:rPr>
              <a:t>https://www.scoilnet.ie/uploads/resources/21895/21618.pdf</a:t>
            </a:r>
            <a:r>
              <a:rPr lang="en-GB" sz="2000" i="1" dirty="0">
                <a:solidFill>
                  <a:srgbClr val="FF0000"/>
                </a:solidFill>
                <a:latin typeface="+mj-lt"/>
              </a:rPr>
              <a:t> </a:t>
            </a:r>
          </a:p>
          <a:p>
            <a:r>
              <a:rPr lang="en-GB" sz="2000" i="1" dirty="0">
                <a:solidFill>
                  <a:srgbClr val="FF0000"/>
                </a:solidFill>
                <a:latin typeface="+mj-lt"/>
                <a:hlinkClick r:id="rId3"/>
              </a:rPr>
              <a:t>https://www.sportplan.net/drills/Rounders/Skills/Over-arm-throw-side-view-rounders22.jsp?onMobile</a:t>
            </a:r>
            <a:r>
              <a:rPr lang="en-GB" sz="2000" i="1" dirty="0">
                <a:solidFill>
                  <a:srgbClr val="FF0000"/>
                </a:solidFill>
                <a:latin typeface="+mj-lt"/>
              </a:rPr>
              <a:t> </a:t>
            </a:r>
          </a:p>
        </p:txBody>
      </p:sp>
    </p:spTree>
    <p:extLst>
      <p:ext uri="{BB962C8B-B14F-4D97-AF65-F5344CB8AC3E}">
        <p14:creationId xmlns:p14="http://schemas.microsoft.com/office/powerpoint/2010/main" val="10037425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070BF6-8AAB-45FE-B11A-B2549F96242C}"/>
              </a:ext>
            </a:extLst>
          </p:cNvPr>
          <p:cNvSpPr txBox="1">
            <a:spLocks/>
          </p:cNvSpPr>
          <p:nvPr/>
        </p:nvSpPr>
        <p:spPr>
          <a:xfrm>
            <a:off x="351693" y="115414"/>
            <a:ext cx="11549574" cy="787814"/>
          </a:xfrm>
          <a:prstGeom prst="rect">
            <a:avLst/>
          </a:prstGeom>
          <a:solidFill>
            <a:srgbClr val="FFFF00"/>
          </a:solidFill>
        </p:spPr>
        <p:txBody>
          <a:bodyPr anchor="ct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GB" dirty="0"/>
              <a:t>Lesson 2: The Basics – How to bat.</a:t>
            </a:r>
          </a:p>
        </p:txBody>
      </p:sp>
      <p:sp>
        <p:nvSpPr>
          <p:cNvPr id="3" name="TextBox 2">
            <a:extLst>
              <a:ext uri="{FF2B5EF4-FFF2-40B4-BE49-F238E27FC236}">
                <a16:creationId xmlns:a16="http://schemas.microsoft.com/office/drawing/2014/main" id="{42B9583B-9BF2-4455-8A32-6F6003897282}"/>
              </a:ext>
            </a:extLst>
          </p:cNvPr>
          <p:cNvSpPr txBox="1"/>
          <p:nvPr/>
        </p:nvSpPr>
        <p:spPr>
          <a:xfrm>
            <a:off x="319596" y="977560"/>
            <a:ext cx="11581672" cy="4832092"/>
          </a:xfrm>
          <a:prstGeom prst="rect">
            <a:avLst/>
          </a:prstGeom>
          <a:solidFill>
            <a:schemeClr val="accent2">
              <a:lumMod val="40000"/>
              <a:lumOff val="60000"/>
            </a:schemeClr>
          </a:solidFill>
        </p:spPr>
        <p:txBody>
          <a:bodyPr wrap="square" rtlCol="0">
            <a:spAutoFit/>
          </a:bodyPr>
          <a:lstStyle/>
          <a:p>
            <a:r>
              <a:rPr lang="en-GB" sz="2400" dirty="0">
                <a:latin typeface="+mj-lt"/>
              </a:rPr>
              <a:t>During this lesson we looked at how to bat, focusing on the technique and success rate of using the technique.</a:t>
            </a:r>
          </a:p>
          <a:p>
            <a:endParaRPr lang="en-GB" sz="2400" dirty="0">
              <a:latin typeface="+mj-lt"/>
            </a:endParaRPr>
          </a:p>
          <a:p>
            <a:r>
              <a:rPr lang="en-GB" sz="2400" b="1" dirty="0">
                <a:latin typeface="+mj-lt"/>
              </a:rPr>
              <a:t>Bronze</a:t>
            </a:r>
            <a:r>
              <a:rPr lang="en-GB" sz="2400" dirty="0">
                <a:latin typeface="+mj-lt"/>
              </a:rPr>
              <a:t>: Research the coaching points for batting.</a:t>
            </a:r>
          </a:p>
          <a:p>
            <a:endParaRPr lang="en-GB" sz="2400" dirty="0">
              <a:latin typeface="+mj-lt"/>
            </a:endParaRPr>
          </a:p>
          <a:p>
            <a:r>
              <a:rPr lang="en-GB" sz="2400" b="1" dirty="0">
                <a:latin typeface="+mj-lt"/>
              </a:rPr>
              <a:t>Silver</a:t>
            </a:r>
            <a:r>
              <a:rPr lang="en-GB" sz="2400" dirty="0">
                <a:latin typeface="+mj-lt"/>
              </a:rPr>
              <a:t>: For each </a:t>
            </a:r>
            <a:r>
              <a:rPr lang="en-GB" sz="2400" dirty="0"/>
              <a:t>coaching point</a:t>
            </a:r>
            <a:r>
              <a:rPr lang="en-GB" sz="2400" dirty="0">
                <a:latin typeface="+mj-lt"/>
              </a:rPr>
              <a:t> consider why you would use them.  How would they impact your game play?</a:t>
            </a:r>
          </a:p>
          <a:p>
            <a:endParaRPr lang="en-GB" sz="2400" dirty="0">
              <a:latin typeface="+mj-lt"/>
            </a:endParaRPr>
          </a:p>
          <a:p>
            <a:r>
              <a:rPr lang="en-GB" sz="2400" b="1" dirty="0">
                <a:latin typeface="+mj-lt"/>
              </a:rPr>
              <a:t>Gold</a:t>
            </a:r>
            <a:r>
              <a:rPr lang="en-GB" sz="2400" dirty="0">
                <a:latin typeface="+mj-lt"/>
              </a:rPr>
              <a:t>: Explain why your answers for the silver task are appropriate and how they could be used to your advantage in game play or how they could disadvantage the opposition.</a:t>
            </a:r>
            <a:endParaRPr lang="en-GB" sz="2400" b="1" dirty="0">
              <a:latin typeface="+mj-lt"/>
            </a:endParaRPr>
          </a:p>
          <a:p>
            <a:endParaRPr lang="en-GB" sz="2400" i="1" dirty="0">
              <a:solidFill>
                <a:srgbClr val="FF0000"/>
              </a:solidFill>
              <a:latin typeface="+mj-lt"/>
            </a:endParaRPr>
          </a:p>
          <a:p>
            <a:r>
              <a:rPr lang="en-GB" sz="2400" dirty="0">
                <a:solidFill>
                  <a:schemeClr val="accent1"/>
                </a:solidFill>
                <a:latin typeface="+mj-lt"/>
              </a:rPr>
              <a:t>You may find the link below useful for research…</a:t>
            </a:r>
          </a:p>
          <a:p>
            <a:r>
              <a:rPr lang="en-GB" sz="2000" i="1" dirty="0">
                <a:solidFill>
                  <a:srgbClr val="FF0000"/>
                </a:solidFill>
                <a:latin typeface="+mj-lt"/>
                <a:hlinkClick r:id="rId2"/>
              </a:rPr>
              <a:t>https://www.sportplan.net/drills/Rounders/Batting/Batting-Technique-rounders0034.jsp?onMobile</a:t>
            </a:r>
            <a:r>
              <a:rPr lang="en-GB" sz="2000" i="1" dirty="0">
                <a:solidFill>
                  <a:srgbClr val="FF0000"/>
                </a:solidFill>
                <a:latin typeface="+mj-lt"/>
              </a:rPr>
              <a:t> </a:t>
            </a:r>
          </a:p>
        </p:txBody>
      </p:sp>
    </p:spTree>
    <p:extLst>
      <p:ext uri="{BB962C8B-B14F-4D97-AF65-F5344CB8AC3E}">
        <p14:creationId xmlns:p14="http://schemas.microsoft.com/office/powerpoint/2010/main" val="95433299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070BF6-8AAB-45FE-B11A-B2549F96242C}"/>
              </a:ext>
            </a:extLst>
          </p:cNvPr>
          <p:cNvSpPr txBox="1">
            <a:spLocks/>
          </p:cNvSpPr>
          <p:nvPr/>
        </p:nvSpPr>
        <p:spPr>
          <a:xfrm>
            <a:off x="337625" y="115414"/>
            <a:ext cx="11563641" cy="787814"/>
          </a:xfrm>
          <a:prstGeom prst="rect">
            <a:avLst/>
          </a:prstGeom>
          <a:solidFill>
            <a:srgbClr val="FFFF00"/>
          </a:solidFill>
        </p:spPr>
        <p:txBody>
          <a:bodyPr anchor="ct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GB" dirty="0"/>
              <a:t>Lesson 3: Fielding – The long barrier.</a:t>
            </a:r>
          </a:p>
        </p:txBody>
      </p:sp>
      <p:sp>
        <p:nvSpPr>
          <p:cNvPr id="3" name="TextBox 2">
            <a:extLst>
              <a:ext uri="{FF2B5EF4-FFF2-40B4-BE49-F238E27FC236}">
                <a16:creationId xmlns:a16="http://schemas.microsoft.com/office/drawing/2014/main" id="{42B9583B-9BF2-4455-8A32-6F6003897282}"/>
              </a:ext>
            </a:extLst>
          </p:cNvPr>
          <p:cNvSpPr txBox="1"/>
          <p:nvPr/>
        </p:nvSpPr>
        <p:spPr>
          <a:xfrm>
            <a:off x="319596" y="977560"/>
            <a:ext cx="11581672" cy="5262979"/>
          </a:xfrm>
          <a:prstGeom prst="rect">
            <a:avLst/>
          </a:prstGeom>
          <a:solidFill>
            <a:schemeClr val="accent2">
              <a:lumMod val="40000"/>
              <a:lumOff val="60000"/>
            </a:schemeClr>
          </a:solidFill>
        </p:spPr>
        <p:txBody>
          <a:bodyPr wrap="square" rtlCol="0">
            <a:spAutoFit/>
          </a:bodyPr>
          <a:lstStyle/>
          <a:p>
            <a:r>
              <a:rPr lang="en-GB" sz="2400" dirty="0">
                <a:latin typeface="+mj-lt"/>
              </a:rPr>
              <a:t>During this lesson we looked at the long barrier, focusing on the technique and when to use it.</a:t>
            </a:r>
          </a:p>
          <a:p>
            <a:endParaRPr lang="en-GB" sz="2400" dirty="0">
              <a:latin typeface="+mj-lt"/>
            </a:endParaRPr>
          </a:p>
          <a:p>
            <a:r>
              <a:rPr lang="en-GB" sz="2400" b="1" dirty="0">
                <a:latin typeface="+mj-lt"/>
              </a:rPr>
              <a:t>Bronze</a:t>
            </a:r>
            <a:r>
              <a:rPr lang="en-GB" sz="2400" dirty="0">
                <a:latin typeface="+mj-lt"/>
              </a:rPr>
              <a:t>: Using the resource card attached, describe in your own words how you can do the long barrier. </a:t>
            </a:r>
          </a:p>
          <a:p>
            <a:endParaRPr lang="en-GB" sz="2400" dirty="0">
              <a:latin typeface="+mj-lt"/>
            </a:endParaRPr>
          </a:p>
          <a:p>
            <a:r>
              <a:rPr lang="en-GB" sz="2400" b="1" dirty="0">
                <a:latin typeface="+mj-lt"/>
              </a:rPr>
              <a:t>Silver</a:t>
            </a:r>
            <a:r>
              <a:rPr lang="en-GB" sz="2400" dirty="0">
                <a:latin typeface="+mj-lt"/>
              </a:rPr>
              <a:t>: For each </a:t>
            </a:r>
            <a:r>
              <a:rPr lang="en-GB" sz="2400" dirty="0"/>
              <a:t>coaching point</a:t>
            </a:r>
            <a:r>
              <a:rPr lang="en-GB" sz="2400" dirty="0">
                <a:latin typeface="+mj-lt"/>
              </a:rPr>
              <a:t> consider why </a:t>
            </a:r>
          </a:p>
          <a:p>
            <a:r>
              <a:rPr lang="en-GB" sz="2400" dirty="0">
                <a:latin typeface="+mj-lt"/>
              </a:rPr>
              <a:t>you would use them.  How would they impact</a:t>
            </a:r>
          </a:p>
          <a:p>
            <a:r>
              <a:rPr lang="en-GB" sz="2400" dirty="0">
                <a:latin typeface="+mj-lt"/>
              </a:rPr>
              <a:t>your game play?</a:t>
            </a:r>
          </a:p>
          <a:p>
            <a:endParaRPr lang="en-GB" sz="2400" dirty="0">
              <a:latin typeface="+mj-lt"/>
            </a:endParaRPr>
          </a:p>
          <a:p>
            <a:r>
              <a:rPr lang="en-GB" sz="2400" b="1" dirty="0">
                <a:latin typeface="+mj-lt"/>
              </a:rPr>
              <a:t>Gold</a:t>
            </a:r>
            <a:r>
              <a:rPr lang="en-GB" sz="2400" dirty="0">
                <a:latin typeface="+mj-lt"/>
              </a:rPr>
              <a:t>: Explain why your answers for the silver</a:t>
            </a:r>
          </a:p>
          <a:p>
            <a:r>
              <a:rPr lang="en-GB" sz="2400" dirty="0">
                <a:latin typeface="+mj-lt"/>
              </a:rPr>
              <a:t>task are appropriate and how they could be </a:t>
            </a:r>
          </a:p>
          <a:p>
            <a:r>
              <a:rPr lang="en-GB" sz="2400" dirty="0">
                <a:latin typeface="+mj-lt"/>
              </a:rPr>
              <a:t>used to your advantage in game play or how </a:t>
            </a:r>
          </a:p>
          <a:p>
            <a:r>
              <a:rPr lang="en-GB" sz="2400" dirty="0">
                <a:latin typeface="+mj-lt"/>
              </a:rPr>
              <a:t>they could disadvantage the opposition.</a:t>
            </a:r>
            <a:endParaRPr lang="en-GB" sz="2400" b="1" dirty="0">
              <a:latin typeface="+mj-lt"/>
            </a:endParaRPr>
          </a:p>
        </p:txBody>
      </p:sp>
      <p:pic>
        <p:nvPicPr>
          <p:cNvPr id="5" name="Picture 4">
            <a:extLst>
              <a:ext uri="{FF2B5EF4-FFF2-40B4-BE49-F238E27FC236}">
                <a16:creationId xmlns:a16="http://schemas.microsoft.com/office/drawing/2014/main" id="{6F2BCB92-B229-4B18-A01E-03016796EEDA}"/>
              </a:ext>
            </a:extLst>
          </p:cNvPr>
          <p:cNvPicPr>
            <a:picLocks noChangeAspect="1"/>
          </p:cNvPicPr>
          <p:nvPr/>
        </p:nvPicPr>
        <p:blipFill rotWithShape="1">
          <a:blip r:embed="rId3">
            <a:extLst>
              <a:ext uri="{28A0092B-C50C-407E-A947-70E740481C1C}">
                <a14:useLocalDpi xmlns:a14="http://schemas.microsoft.com/office/drawing/2010/main" val="0"/>
              </a:ext>
            </a:extLst>
          </a:blip>
          <a:srcRect t="50480"/>
          <a:stretch/>
        </p:blipFill>
        <p:spPr>
          <a:xfrm>
            <a:off x="6308967" y="2743201"/>
            <a:ext cx="5883034" cy="4114800"/>
          </a:xfrm>
          <a:prstGeom prst="rect">
            <a:avLst/>
          </a:prstGeom>
        </p:spPr>
      </p:pic>
    </p:spTree>
    <p:extLst>
      <p:ext uri="{BB962C8B-B14F-4D97-AF65-F5344CB8AC3E}">
        <p14:creationId xmlns:p14="http://schemas.microsoft.com/office/powerpoint/2010/main" val="234675415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070BF6-8AAB-45FE-B11A-B2549F96242C}"/>
              </a:ext>
            </a:extLst>
          </p:cNvPr>
          <p:cNvSpPr txBox="1">
            <a:spLocks/>
          </p:cNvSpPr>
          <p:nvPr/>
        </p:nvSpPr>
        <p:spPr>
          <a:xfrm>
            <a:off x="351693" y="115414"/>
            <a:ext cx="11549574" cy="787814"/>
          </a:xfrm>
          <a:prstGeom prst="rect">
            <a:avLst/>
          </a:prstGeom>
          <a:solidFill>
            <a:srgbClr val="FFFF00"/>
          </a:solidFill>
        </p:spPr>
        <p:txBody>
          <a:bodyPr anchor="ct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GB" dirty="0"/>
              <a:t>Lesson 4: The First Base Rule</a:t>
            </a:r>
          </a:p>
        </p:txBody>
      </p:sp>
      <p:sp>
        <p:nvSpPr>
          <p:cNvPr id="3" name="TextBox 2">
            <a:extLst>
              <a:ext uri="{FF2B5EF4-FFF2-40B4-BE49-F238E27FC236}">
                <a16:creationId xmlns:a16="http://schemas.microsoft.com/office/drawing/2014/main" id="{42B9583B-9BF2-4455-8A32-6F6003897282}"/>
              </a:ext>
            </a:extLst>
          </p:cNvPr>
          <p:cNvSpPr txBox="1"/>
          <p:nvPr/>
        </p:nvSpPr>
        <p:spPr>
          <a:xfrm>
            <a:off x="319596" y="977560"/>
            <a:ext cx="11581672" cy="5632311"/>
          </a:xfrm>
          <a:prstGeom prst="rect">
            <a:avLst/>
          </a:prstGeom>
          <a:solidFill>
            <a:schemeClr val="accent2">
              <a:lumMod val="40000"/>
              <a:lumOff val="60000"/>
            </a:schemeClr>
          </a:solidFill>
        </p:spPr>
        <p:txBody>
          <a:bodyPr wrap="square" rtlCol="0">
            <a:spAutoFit/>
          </a:bodyPr>
          <a:lstStyle/>
          <a:p>
            <a:r>
              <a:rPr lang="en-GB" sz="2400" dirty="0">
                <a:latin typeface="+mj-lt"/>
              </a:rPr>
              <a:t>During this lesson we looked at the first base rule. The First Base Rule is when the </a:t>
            </a:r>
            <a:r>
              <a:rPr lang="en-US" sz="2400" dirty="0">
                <a:latin typeface="+mj-lt"/>
              </a:rPr>
              <a:t>Fielding team must try and get their opponent out at first base. As soon as the ball is collected the fielding team must aim to pass the ball immediately to 1st base. </a:t>
            </a:r>
            <a:endParaRPr lang="en-GB" sz="2400" dirty="0">
              <a:latin typeface="+mj-lt"/>
            </a:endParaRPr>
          </a:p>
          <a:p>
            <a:endParaRPr lang="en-GB" sz="2400" dirty="0">
              <a:latin typeface="+mj-lt"/>
            </a:endParaRPr>
          </a:p>
          <a:p>
            <a:r>
              <a:rPr lang="en-GB" sz="2400" b="1" dirty="0">
                <a:latin typeface="+mj-lt"/>
              </a:rPr>
              <a:t>Bronze</a:t>
            </a:r>
            <a:r>
              <a:rPr lang="en-GB" sz="2400" dirty="0">
                <a:latin typeface="+mj-lt"/>
              </a:rPr>
              <a:t>: Identify </a:t>
            </a:r>
            <a:r>
              <a:rPr lang="en-GB" sz="2400" b="1" dirty="0">
                <a:latin typeface="+mj-lt"/>
              </a:rPr>
              <a:t>positions</a:t>
            </a:r>
            <a:r>
              <a:rPr lang="en-GB" sz="2400" dirty="0">
                <a:latin typeface="+mj-lt"/>
              </a:rPr>
              <a:t> from the fielding team who would need to use this rule. </a:t>
            </a:r>
            <a:r>
              <a:rPr lang="en-GB" sz="2400" dirty="0" err="1">
                <a:latin typeface="+mj-lt"/>
              </a:rPr>
              <a:t>Eg.</a:t>
            </a:r>
            <a:r>
              <a:rPr lang="en-GB" sz="2400" dirty="0">
                <a:latin typeface="+mj-lt"/>
              </a:rPr>
              <a:t> The bowler passes the ball straight to first base if the ball wasn’t batted out of range.</a:t>
            </a:r>
          </a:p>
          <a:p>
            <a:endParaRPr lang="en-GB" sz="2400" dirty="0">
              <a:latin typeface="+mj-lt"/>
            </a:endParaRPr>
          </a:p>
          <a:p>
            <a:r>
              <a:rPr lang="en-GB" sz="2400" b="1" dirty="0">
                <a:latin typeface="+mj-lt"/>
              </a:rPr>
              <a:t>Silver</a:t>
            </a:r>
            <a:r>
              <a:rPr lang="en-GB" sz="2400" dirty="0">
                <a:latin typeface="+mj-lt"/>
              </a:rPr>
              <a:t>: For each </a:t>
            </a:r>
            <a:r>
              <a:rPr lang="en-GB" sz="2400" dirty="0"/>
              <a:t>position </a:t>
            </a:r>
            <a:r>
              <a:rPr lang="en-GB" sz="2400" dirty="0">
                <a:latin typeface="+mj-lt"/>
              </a:rPr>
              <a:t>consider what they would need to do to adhere to the First Base Rule.</a:t>
            </a:r>
          </a:p>
          <a:p>
            <a:endParaRPr lang="en-GB" sz="2400" dirty="0">
              <a:latin typeface="+mj-lt"/>
            </a:endParaRPr>
          </a:p>
          <a:p>
            <a:r>
              <a:rPr lang="en-GB" sz="2400" b="1" dirty="0">
                <a:latin typeface="+mj-lt"/>
              </a:rPr>
              <a:t>Gold</a:t>
            </a:r>
            <a:r>
              <a:rPr lang="en-GB" sz="2400" dirty="0">
                <a:latin typeface="+mj-lt"/>
              </a:rPr>
              <a:t>: Explain why your answers for the silver task are appropriate and how they could be used to your advantage in game play or how they could disadvantage the opposition.</a:t>
            </a:r>
            <a:endParaRPr lang="en-GB" sz="2400" b="1" dirty="0">
              <a:latin typeface="+mj-lt"/>
            </a:endParaRPr>
          </a:p>
          <a:p>
            <a:endParaRPr lang="en-GB" sz="2400" i="1" dirty="0">
              <a:solidFill>
                <a:srgbClr val="FF0000"/>
              </a:solidFill>
              <a:latin typeface="+mj-lt"/>
            </a:endParaRPr>
          </a:p>
          <a:p>
            <a:r>
              <a:rPr lang="en-GB" sz="2400" b="1" dirty="0">
                <a:latin typeface="+mj-lt"/>
              </a:rPr>
              <a:t>Information you may find useful: </a:t>
            </a:r>
          </a:p>
          <a:p>
            <a:r>
              <a:rPr lang="en-GB" sz="2400" dirty="0">
                <a:latin typeface="+mj-lt"/>
              </a:rPr>
              <a:t>Positions: Bases 1-4, Bowler, Backstop, Fielders.</a:t>
            </a:r>
            <a:endParaRPr lang="en-GB" sz="2000" i="1" dirty="0">
              <a:latin typeface="+mj-lt"/>
            </a:endParaRPr>
          </a:p>
        </p:txBody>
      </p:sp>
    </p:spTree>
    <p:extLst>
      <p:ext uri="{BB962C8B-B14F-4D97-AF65-F5344CB8AC3E}">
        <p14:creationId xmlns:p14="http://schemas.microsoft.com/office/powerpoint/2010/main" val="41896960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070BF6-8AAB-45FE-B11A-B2549F96242C}"/>
              </a:ext>
            </a:extLst>
          </p:cNvPr>
          <p:cNvSpPr txBox="1">
            <a:spLocks/>
          </p:cNvSpPr>
          <p:nvPr/>
        </p:nvSpPr>
        <p:spPr>
          <a:xfrm>
            <a:off x="351693" y="115414"/>
            <a:ext cx="11549574" cy="787814"/>
          </a:xfrm>
          <a:prstGeom prst="rect">
            <a:avLst/>
          </a:prstGeom>
          <a:solidFill>
            <a:srgbClr val="FFFF00"/>
          </a:solidFill>
        </p:spPr>
        <p:txBody>
          <a:bodyPr anchor="ct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GB" dirty="0"/>
              <a:t>Lesson 5: Take a Chance</a:t>
            </a:r>
          </a:p>
        </p:txBody>
      </p:sp>
      <p:sp>
        <p:nvSpPr>
          <p:cNvPr id="3" name="TextBox 2">
            <a:extLst>
              <a:ext uri="{FF2B5EF4-FFF2-40B4-BE49-F238E27FC236}">
                <a16:creationId xmlns:a16="http://schemas.microsoft.com/office/drawing/2014/main" id="{42B9583B-9BF2-4455-8A32-6F6003897282}"/>
              </a:ext>
            </a:extLst>
          </p:cNvPr>
          <p:cNvSpPr txBox="1"/>
          <p:nvPr/>
        </p:nvSpPr>
        <p:spPr>
          <a:xfrm>
            <a:off x="319596" y="977560"/>
            <a:ext cx="7614582" cy="5632311"/>
          </a:xfrm>
          <a:prstGeom prst="rect">
            <a:avLst/>
          </a:prstGeom>
          <a:solidFill>
            <a:schemeClr val="accent2">
              <a:lumMod val="40000"/>
              <a:lumOff val="60000"/>
            </a:schemeClr>
          </a:solidFill>
        </p:spPr>
        <p:txBody>
          <a:bodyPr wrap="square" rtlCol="0">
            <a:spAutoFit/>
          </a:bodyPr>
          <a:lstStyle/>
          <a:p>
            <a:r>
              <a:rPr lang="en-GB" sz="2400" dirty="0">
                <a:latin typeface="+mj-lt"/>
              </a:rPr>
              <a:t>During this lesson we looked at </a:t>
            </a:r>
            <a:r>
              <a:rPr lang="en-GB" sz="2400" b="1" dirty="0">
                <a:latin typeface="+mj-lt"/>
              </a:rPr>
              <a:t>tactics</a:t>
            </a:r>
            <a:r>
              <a:rPr lang="en-GB" sz="2400" dirty="0">
                <a:latin typeface="+mj-lt"/>
              </a:rPr>
              <a:t>. The ‘take a chance’ </a:t>
            </a:r>
            <a:r>
              <a:rPr lang="en-GB" sz="2400" b="1" dirty="0">
                <a:latin typeface="+mj-lt"/>
              </a:rPr>
              <a:t>tactic</a:t>
            </a:r>
            <a:r>
              <a:rPr lang="en-GB" sz="2400" dirty="0">
                <a:latin typeface="+mj-lt"/>
              </a:rPr>
              <a:t> is when </a:t>
            </a:r>
            <a:r>
              <a:rPr lang="en-US" sz="2400" dirty="0">
                <a:latin typeface="+mj-lt"/>
              </a:rPr>
              <a:t>each batter is asked to run as far as they can. They must push to get to 2nd or 4th base to gain more points, even if there is a chance of being out. </a:t>
            </a:r>
          </a:p>
          <a:p>
            <a:endParaRPr lang="en-GB" sz="2400" dirty="0">
              <a:latin typeface="+mj-lt"/>
            </a:endParaRPr>
          </a:p>
          <a:p>
            <a:r>
              <a:rPr lang="en-GB" sz="2400" b="1" dirty="0">
                <a:latin typeface="+mj-lt"/>
              </a:rPr>
              <a:t>Bronze</a:t>
            </a:r>
            <a:r>
              <a:rPr lang="en-GB" sz="2400" dirty="0">
                <a:latin typeface="+mj-lt"/>
              </a:rPr>
              <a:t>: Identify points in the game when this could be done. </a:t>
            </a:r>
            <a:r>
              <a:rPr lang="en-GB" sz="2400" dirty="0" err="1">
                <a:latin typeface="+mj-lt"/>
              </a:rPr>
              <a:t>Eg.</a:t>
            </a:r>
            <a:r>
              <a:rPr lang="en-GB" sz="2400" dirty="0">
                <a:latin typeface="+mj-lt"/>
              </a:rPr>
              <a:t> The batter hits the ball out field so tries to score a full rounder by running to base 4.</a:t>
            </a:r>
          </a:p>
          <a:p>
            <a:endParaRPr lang="en-GB" sz="2400" dirty="0">
              <a:latin typeface="+mj-lt"/>
            </a:endParaRPr>
          </a:p>
          <a:p>
            <a:r>
              <a:rPr lang="en-GB" sz="2400" b="1" dirty="0">
                <a:latin typeface="+mj-lt"/>
              </a:rPr>
              <a:t>Silver</a:t>
            </a:r>
            <a:r>
              <a:rPr lang="en-GB" sz="2400" dirty="0">
                <a:latin typeface="+mj-lt"/>
              </a:rPr>
              <a:t>: For each point in the game, consider when they would </a:t>
            </a:r>
            <a:r>
              <a:rPr lang="en-GB" sz="2400" b="1" dirty="0">
                <a:latin typeface="+mj-lt"/>
              </a:rPr>
              <a:t>NOT</a:t>
            </a:r>
            <a:r>
              <a:rPr lang="en-GB" sz="2400" dirty="0">
                <a:latin typeface="+mj-lt"/>
              </a:rPr>
              <a:t> take a chance.</a:t>
            </a:r>
          </a:p>
          <a:p>
            <a:endParaRPr lang="en-GB" sz="2400" dirty="0">
              <a:latin typeface="+mj-lt"/>
            </a:endParaRPr>
          </a:p>
          <a:p>
            <a:r>
              <a:rPr lang="en-GB" sz="2400" b="1" dirty="0">
                <a:latin typeface="+mj-lt"/>
              </a:rPr>
              <a:t>Gold</a:t>
            </a:r>
            <a:r>
              <a:rPr lang="en-GB" sz="2400" dirty="0">
                <a:latin typeface="+mj-lt"/>
              </a:rPr>
              <a:t>: Explain why your answers for the silver task are appropriate and how they could be used to your advantage in game play or how they could disadvantage the opposition.</a:t>
            </a:r>
            <a:endParaRPr lang="en-GB" sz="2400" b="1" dirty="0">
              <a:latin typeface="+mj-lt"/>
            </a:endParaRPr>
          </a:p>
        </p:txBody>
      </p:sp>
      <p:pic>
        <p:nvPicPr>
          <p:cNvPr id="4" name="Picture 3">
            <a:extLst>
              <a:ext uri="{FF2B5EF4-FFF2-40B4-BE49-F238E27FC236}">
                <a16:creationId xmlns:a16="http://schemas.microsoft.com/office/drawing/2014/main" id="{BD58F030-5EF8-420B-BA49-33A9834A0E09}"/>
              </a:ext>
            </a:extLst>
          </p:cNvPr>
          <p:cNvPicPr>
            <a:picLocks noChangeAspect="1"/>
          </p:cNvPicPr>
          <p:nvPr/>
        </p:nvPicPr>
        <p:blipFill rotWithShape="1">
          <a:blip r:embed="rId2"/>
          <a:srcRect r="64379"/>
          <a:stretch/>
        </p:blipFill>
        <p:spPr>
          <a:xfrm>
            <a:off x="8084122" y="970670"/>
            <a:ext cx="3943754" cy="5535637"/>
          </a:xfrm>
          <a:prstGeom prst="rect">
            <a:avLst/>
          </a:prstGeom>
        </p:spPr>
      </p:pic>
    </p:spTree>
    <p:extLst>
      <p:ext uri="{BB962C8B-B14F-4D97-AF65-F5344CB8AC3E}">
        <p14:creationId xmlns:p14="http://schemas.microsoft.com/office/powerpoint/2010/main" val="35244753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070BF6-8AAB-45FE-B11A-B2549F96242C}"/>
              </a:ext>
            </a:extLst>
          </p:cNvPr>
          <p:cNvSpPr txBox="1">
            <a:spLocks/>
          </p:cNvSpPr>
          <p:nvPr/>
        </p:nvSpPr>
        <p:spPr>
          <a:xfrm>
            <a:off x="351693" y="115414"/>
            <a:ext cx="11549574" cy="787814"/>
          </a:xfrm>
          <a:prstGeom prst="rect">
            <a:avLst/>
          </a:prstGeom>
          <a:solidFill>
            <a:srgbClr val="FFFF00"/>
          </a:solidFill>
        </p:spPr>
        <p:txBody>
          <a:bodyPr anchor="ct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GB" dirty="0"/>
              <a:t>Lesson 6: Assessment Lesson</a:t>
            </a:r>
          </a:p>
        </p:txBody>
      </p:sp>
      <p:sp>
        <p:nvSpPr>
          <p:cNvPr id="3" name="TextBox 2">
            <a:extLst>
              <a:ext uri="{FF2B5EF4-FFF2-40B4-BE49-F238E27FC236}">
                <a16:creationId xmlns:a16="http://schemas.microsoft.com/office/drawing/2014/main" id="{42B9583B-9BF2-4455-8A32-6F6003897282}"/>
              </a:ext>
            </a:extLst>
          </p:cNvPr>
          <p:cNvSpPr txBox="1"/>
          <p:nvPr/>
        </p:nvSpPr>
        <p:spPr>
          <a:xfrm>
            <a:off x="319596" y="977560"/>
            <a:ext cx="6911198" cy="4524315"/>
          </a:xfrm>
          <a:prstGeom prst="rect">
            <a:avLst/>
          </a:prstGeom>
          <a:solidFill>
            <a:schemeClr val="accent2">
              <a:lumMod val="40000"/>
              <a:lumOff val="60000"/>
            </a:schemeClr>
          </a:solidFill>
        </p:spPr>
        <p:txBody>
          <a:bodyPr wrap="square" rtlCol="0">
            <a:spAutoFit/>
          </a:bodyPr>
          <a:lstStyle/>
          <a:p>
            <a:r>
              <a:rPr lang="en-GB" sz="2400" dirty="0">
                <a:latin typeface="+mj-lt"/>
              </a:rPr>
              <a:t>During this lesson you are asked to use all the skills acquired throughout the scheme of learning.</a:t>
            </a:r>
            <a:endParaRPr lang="en-US" sz="2400" dirty="0">
              <a:latin typeface="+mj-lt"/>
            </a:endParaRPr>
          </a:p>
          <a:p>
            <a:endParaRPr lang="en-GB" sz="2400" dirty="0">
              <a:latin typeface="+mj-lt"/>
            </a:endParaRPr>
          </a:p>
          <a:p>
            <a:r>
              <a:rPr lang="en-GB" sz="2400" b="1" dirty="0">
                <a:latin typeface="+mj-lt"/>
              </a:rPr>
              <a:t>Bronze</a:t>
            </a:r>
            <a:r>
              <a:rPr lang="en-GB" sz="2400" dirty="0">
                <a:latin typeface="+mj-lt"/>
              </a:rPr>
              <a:t>: Identify the skills needed in rounders.</a:t>
            </a:r>
          </a:p>
          <a:p>
            <a:endParaRPr lang="en-GB" sz="2400" dirty="0">
              <a:latin typeface="+mj-lt"/>
            </a:endParaRPr>
          </a:p>
          <a:p>
            <a:r>
              <a:rPr lang="en-GB" sz="2400" b="1" dirty="0">
                <a:latin typeface="+mj-lt"/>
              </a:rPr>
              <a:t>Silver</a:t>
            </a:r>
            <a:r>
              <a:rPr lang="en-GB" sz="2400" dirty="0">
                <a:latin typeface="+mj-lt"/>
              </a:rPr>
              <a:t>: Describe how each skill is used in rounders.</a:t>
            </a:r>
          </a:p>
          <a:p>
            <a:endParaRPr lang="en-GB" sz="2400" dirty="0">
              <a:latin typeface="+mj-lt"/>
            </a:endParaRPr>
          </a:p>
          <a:p>
            <a:r>
              <a:rPr lang="en-GB" sz="2400" b="1" dirty="0">
                <a:latin typeface="+mj-lt"/>
              </a:rPr>
              <a:t>Gold</a:t>
            </a:r>
            <a:r>
              <a:rPr lang="en-GB" sz="2400" dirty="0">
                <a:latin typeface="+mj-lt"/>
              </a:rPr>
              <a:t>: Explain why your answers for the bronze/silver task are appropriate and how they could be used to your advantage in game play or how they could disadvantage the opposition.</a:t>
            </a:r>
            <a:endParaRPr lang="en-GB" sz="2400" b="1" dirty="0">
              <a:latin typeface="+mj-lt"/>
            </a:endParaRPr>
          </a:p>
          <a:p>
            <a:endParaRPr lang="en-GB" sz="2400" i="1" dirty="0">
              <a:solidFill>
                <a:srgbClr val="FF0000"/>
              </a:solidFill>
              <a:latin typeface="+mj-lt"/>
            </a:endParaRPr>
          </a:p>
        </p:txBody>
      </p:sp>
      <p:pic>
        <p:nvPicPr>
          <p:cNvPr id="5" name="Picture 4">
            <a:extLst>
              <a:ext uri="{FF2B5EF4-FFF2-40B4-BE49-F238E27FC236}">
                <a16:creationId xmlns:a16="http://schemas.microsoft.com/office/drawing/2014/main" id="{002F9F4D-D256-4002-840F-B04A93C8308A}"/>
              </a:ext>
            </a:extLst>
          </p:cNvPr>
          <p:cNvPicPr>
            <a:picLocks noChangeAspect="1"/>
          </p:cNvPicPr>
          <p:nvPr/>
        </p:nvPicPr>
        <p:blipFill rotWithShape="1">
          <a:blip r:embed="rId2"/>
          <a:srcRect r="64379"/>
          <a:stretch/>
        </p:blipFill>
        <p:spPr>
          <a:xfrm>
            <a:off x="7428474" y="199438"/>
            <a:ext cx="4613470" cy="6475682"/>
          </a:xfrm>
          <a:prstGeom prst="rect">
            <a:avLst/>
          </a:prstGeom>
        </p:spPr>
      </p:pic>
    </p:spTree>
    <p:extLst>
      <p:ext uri="{BB962C8B-B14F-4D97-AF65-F5344CB8AC3E}">
        <p14:creationId xmlns:p14="http://schemas.microsoft.com/office/powerpoint/2010/main" val="393122343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070BF6-8AAB-45FE-B11A-B2549F96242C}"/>
              </a:ext>
            </a:extLst>
          </p:cNvPr>
          <p:cNvSpPr txBox="1">
            <a:spLocks/>
          </p:cNvSpPr>
          <p:nvPr/>
        </p:nvSpPr>
        <p:spPr>
          <a:xfrm>
            <a:off x="546652" y="265336"/>
            <a:ext cx="7063970" cy="787814"/>
          </a:xfrm>
          <a:prstGeom prst="rect">
            <a:avLst/>
          </a:prstGeom>
          <a:solidFill>
            <a:srgbClr val="FFFF00"/>
          </a:solidFill>
        </p:spPr>
        <p:txBody>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GB" dirty="0"/>
              <a:t>SUBMITTING YOUR WORK:</a:t>
            </a:r>
          </a:p>
        </p:txBody>
      </p:sp>
      <p:sp>
        <p:nvSpPr>
          <p:cNvPr id="3" name="TextBox 2">
            <a:extLst>
              <a:ext uri="{FF2B5EF4-FFF2-40B4-BE49-F238E27FC236}">
                <a16:creationId xmlns:a16="http://schemas.microsoft.com/office/drawing/2014/main" id="{42B9583B-9BF2-4455-8A32-6F6003897282}"/>
              </a:ext>
            </a:extLst>
          </p:cNvPr>
          <p:cNvSpPr txBox="1"/>
          <p:nvPr/>
        </p:nvSpPr>
        <p:spPr>
          <a:xfrm>
            <a:off x="546652" y="1329252"/>
            <a:ext cx="10414115" cy="4985980"/>
          </a:xfrm>
          <a:prstGeom prst="rect">
            <a:avLst/>
          </a:prstGeom>
          <a:solidFill>
            <a:schemeClr val="accent2">
              <a:lumMod val="40000"/>
              <a:lumOff val="60000"/>
            </a:schemeClr>
          </a:solidFill>
        </p:spPr>
        <p:txBody>
          <a:bodyPr wrap="square" rtlCol="0">
            <a:spAutoFit/>
          </a:bodyPr>
          <a:lstStyle/>
          <a:p>
            <a:r>
              <a:rPr lang="en-GB" sz="2000" dirty="0"/>
              <a:t>Please email your class teacher with your completed work. You may send in your fitness test scores and which category you came in using the normative data.</a:t>
            </a:r>
          </a:p>
          <a:p>
            <a:endParaRPr lang="en-GB" sz="2000" dirty="0"/>
          </a:p>
          <a:p>
            <a:r>
              <a:rPr lang="en-GB" sz="2000" b="1" i="1" dirty="0"/>
              <a:t>Also let us know if you completed any of the bonus tasks and got active! </a:t>
            </a:r>
          </a:p>
          <a:p>
            <a:endParaRPr lang="en-GB" sz="2000" dirty="0"/>
          </a:p>
          <a:p>
            <a:r>
              <a:rPr lang="en-GB" sz="2000" dirty="0"/>
              <a:t>Include your name and your teaching group in the email e.g. Joe Bloggs 7P1</a:t>
            </a:r>
          </a:p>
          <a:p>
            <a:endParaRPr lang="en-GB" sz="2000" dirty="0"/>
          </a:p>
          <a:p>
            <a:r>
              <a:rPr lang="en-GB" sz="2000" dirty="0"/>
              <a:t>Mr Banton:</a:t>
            </a:r>
          </a:p>
          <a:p>
            <a:r>
              <a:rPr lang="en-GB" sz="2000" dirty="0">
                <a:hlinkClick r:id="rId2"/>
              </a:rPr>
              <a:t>pbanton@stocksbridgehigh.sheffield.sch.uk</a:t>
            </a:r>
            <a:endParaRPr lang="en-GB" sz="2000" dirty="0"/>
          </a:p>
          <a:p>
            <a:endParaRPr lang="en-GB" sz="2000" dirty="0"/>
          </a:p>
          <a:p>
            <a:r>
              <a:rPr lang="en-GB" sz="2000" dirty="0"/>
              <a:t>Miss Simpson:</a:t>
            </a:r>
          </a:p>
          <a:p>
            <a:r>
              <a:rPr lang="en-GB" sz="2000" dirty="0">
                <a:hlinkClick r:id="rId3"/>
              </a:rPr>
              <a:t>hsimpson@stocksbridgehigh.sheffield.sch.uk</a:t>
            </a:r>
            <a:endParaRPr lang="en-GB" sz="2000" dirty="0"/>
          </a:p>
          <a:p>
            <a:endParaRPr lang="en-GB" sz="2000" dirty="0"/>
          </a:p>
          <a:p>
            <a:r>
              <a:rPr lang="en-GB" sz="2000" dirty="0"/>
              <a:t>Mrs Drayson:</a:t>
            </a:r>
          </a:p>
          <a:p>
            <a:r>
              <a:rPr lang="en-GB" sz="2000" dirty="0">
                <a:hlinkClick r:id="rId4"/>
              </a:rPr>
              <a:t>sdrayson@stocksbridgehigh.sheffield.sch.uk</a:t>
            </a:r>
            <a:endParaRPr lang="en-GB" sz="2000" dirty="0"/>
          </a:p>
          <a:p>
            <a:endParaRPr lang="en-GB" dirty="0"/>
          </a:p>
        </p:txBody>
      </p:sp>
    </p:spTree>
    <p:extLst>
      <p:ext uri="{BB962C8B-B14F-4D97-AF65-F5344CB8AC3E}">
        <p14:creationId xmlns:p14="http://schemas.microsoft.com/office/powerpoint/2010/main" val="317652081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CFE17609BD600F4F9719D13006D9BB1F" ma:contentTypeVersion="6" ma:contentTypeDescription="Create a new document." ma:contentTypeScope="" ma:versionID="34552e346ecc3d66d5d06270244a1514">
  <xsd:schema xmlns:xsd="http://www.w3.org/2001/XMLSchema" xmlns:xs="http://www.w3.org/2001/XMLSchema" xmlns:p="http://schemas.microsoft.com/office/2006/metadata/properties" xmlns:ns2="a0a0298a-5b41-43c9-a8d1-c7da49ccfb31" xmlns:ns3="27d2fb29-d193-48d3-9e02-b6d6a078fca7" targetNamespace="http://schemas.microsoft.com/office/2006/metadata/properties" ma:root="true" ma:fieldsID="db5783534fdf934f3b58ddb8a48fa6a7" ns2:_="" ns3:_="">
    <xsd:import namespace="a0a0298a-5b41-43c9-a8d1-c7da49ccfb31"/>
    <xsd:import namespace="27d2fb29-d193-48d3-9e02-b6d6a078fca7"/>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element ref="ns3:SharedWithUsers" minOccurs="0"/>
                <xsd:element ref="ns3:SharedWithDetail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0a0298a-5b41-43c9-a8d1-c7da49ccfb3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27d2fb29-d193-48d3-9e02-b6d6a078fca7" elementFormDefault="qualified">
    <xsd:import namespace="http://schemas.microsoft.com/office/2006/documentManagement/types"/>
    <xsd:import namespace="http://schemas.microsoft.com/office/infopath/2007/PartnerControls"/>
    <xsd:element name="SharedWithUsers" ma:index="12"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SharedWithUsers xmlns="27d2fb29-d193-48d3-9e02-b6d6a078fca7">
      <UserInfo>
        <DisplayName>Banton, P (SHS Teacher)</DisplayName>
        <AccountId>7</AccountId>
        <AccountType/>
      </UserInfo>
    </SharedWithUser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F5DB32EB-75ED-4AF1-A198-304EF373763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a0a0298a-5b41-43c9-a8d1-c7da49ccfb31"/>
    <ds:schemaRef ds:uri="27d2fb29-d193-48d3-9e02-b6d6a078fca7"/>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DCA5B8C9-65BB-4CCF-AFCD-1BD240089EDC}">
  <ds:schemaRefs>
    <ds:schemaRef ds:uri="http://purl.org/dc/terms/"/>
    <ds:schemaRef ds:uri="a0a0298a-5b41-43c9-a8d1-c7da49ccfb31"/>
    <ds:schemaRef ds:uri="27d2fb29-d193-48d3-9e02-b6d6a078fca7"/>
    <ds:schemaRef ds:uri="http://purl.org/dc/dcmitype/"/>
    <ds:schemaRef ds:uri="http://schemas.microsoft.com/office/2006/documentManagement/types"/>
    <ds:schemaRef ds:uri="http://purl.org/dc/elements/1.1/"/>
    <ds:schemaRef ds:uri="http://schemas.microsoft.com/office/2006/metadata/properties"/>
    <ds:schemaRef ds:uri="http://schemas.microsoft.com/office/infopath/2007/PartnerControls"/>
    <ds:schemaRef ds:uri="http://schemas.openxmlformats.org/package/2006/metadata/core-properties"/>
    <ds:schemaRef ds:uri="http://www.w3.org/XML/1998/namespace"/>
  </ds:schemaRefs>
</ds:datastoreItem>
</file>

<file path=customXml/itemProps3.xml><?xml version="1.0" encoding="utf-8"?>
<ds:datastoreItem xmlns:ds="http://schemas.openxmlformats.org/officeDocument/2006/customXml" ds:itemID="{EFA59A52-6186-49F0-A1B3-110FDD0894CC}">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375</TotalTime>
  <Words>1011</Words>
  <Application>Microsoft Office PowerPoint</Application>
  <PresentationFormat>Widescreen</PresentationFormat>
  <Paragraphs>94</Paragraphs>
  <Slides>10</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10</vt:i4>
      </vt:variant>
    </vt:vector>
  </HeadingPairs>
  <TitlesOfParts>
    <vt:vector size="14" baseType="lpstr">
      <vt:lpstr>Arial</vt:lpstr>
      <vt:lpstr>Calibri</vt:lpstr>
      <vt:lpstr>Calibri Light</vt:lpstr>
      <vt:lpstr>Office Theme</vt:lpstr>
      <vt:lpstr>PowerPoint Presentation</vt:lpstr>
      <vt:lpstr>TASKS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BONUS TASKS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Drayson, S (SHS Teacher)</dc:creator>
  <cp:lastModifiedBy>Simpson, H (SHS Teacher)</cp:lastModifiedBy>
  <cp:revision>11</cp:revision>
  <dcterms:created xsi:type="dcterms:W3CDTF">2020-09-15T16:04:07Z</dcterms:created>
  <dcterms:modified xsi:type="dcterms:W3CDTF">2020-11-12T13:41:09Z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0x010100CFE17609BD600F4F9719D13006D9BB1F</vt:lpwstr>
  </property>
</Properties>
</file>

<file path=docProps/thumbnail.jpeg>
</file>